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3" r:id="rId4"/>
    <p:sldId id="262" r:id="rId5"/>
    <p:sldId id="264" r:id="rId6"/>
    <p:sldId id="260" r:id="rId7"/>
    <p:sldId id="265" r:id="rId8"/>
    <p:sldId id="266" r:id="rId9"/>
    <p:sldId id="261" r:id="rId10"/>
    <p:sldId id="267" r:id="rId11"/>
    <p:sldId id="268" r:id="rId12"/>
    <p:sldId id="269" r:id="rId13"/>
    <p:sldId id="270" r:id="rId14"/>
    <p:sldId id="278" r:id="rId15"/>
    <p:sldId id="271" r:id="rId16"/>
    <p:sldId id="277" r:id="rId17"/>
    <p:sldId id="272" r:id="rId18"/>
    <p:sldId id="276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4EBD-FC0F-2647-B5AC-E1759C861260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12292-7F05-534E-AE23-BA7E53065C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638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2374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48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051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26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53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49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567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014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01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182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21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D4009-77F0-0140-A497-5001DEE8A3B3}" type="datetimeFigureOut">
              <a:rPr kumimoji="1" lang="ko-KR" altLang="en-US" smtClean="0"/>
              <a:t>2017. 11. 24.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7CA8E-9FBB-504E-9C62-520537580C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881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05" y="0"/>
            <a:ext cx="9682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4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01" y="0"/>
            <a:ext cx="9691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73" y="0"/>
            <a:ext cx="9714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6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73" y="0"/>
            <a:ext cx="9733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40" y="-12357"/>
            <a:ext cx="9714053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801" y="2230326"/>
            <a:ext cx="5125161" cy="44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35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컴포지션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73" y="0"/>
            <a:ext cx="9714053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453" y="2624935"/>
            <a:ext cx="5421092" cy="423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8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매치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1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01" y="0"/>
            <a:ext cx="9691597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91" y="2457609"/>
            <a:ext cx="8708216" cy="43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4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KakaoTalk_2017-11-24-16-24-41_Video_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9577" y="0"/>
            <a:ext cx="386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0" y="0"/>
            <a:ext cx="9532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0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71" y="0"/>
            <a:ext cx="9744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9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73" y="0"/>
            <a:ext cx="9733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98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5" y="0"/>
            <a:ext cx="9722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1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71" y="0"/>
            <a:ext cx="9744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49" y="0"/>
            <a:ext cx="9721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8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7" y="0"/>
            <a:ext cx="9777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55" y="0"/>
            <a:ext cx="9763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58" y="0"/>
            <a:ext cx="9751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81" y="0"/>
            <a:ext cx="9785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81" y="0"/>
            <a:ext cx="974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Macintosh PowerPoint</Application>
  <PresentationFormat>와이드스크린</PresentationFormat>
  <Paragraphs>0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yeonghan Lee</dc:creator>
  <cp:lastModifiedBy>yeonghan Lee</cp:lastModifiedBy>
  <cp:revision>6</cp:revision>
  <dcterms:created xsi:type="dcterms:W3CDTF">2017-11-24T06:41:24Z</dcterms:created>
  <dcterms:modified xsi:type="dcterms:W3CDTF">2017-11-24T07:46:17Z</dcterms:modified>
</cp:coreProperties>
</file>